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handoutMasterIdLst>
    <p:handoutMasterId r:id="rId15"/>
  </p:handoutMasterIdLst>
  <p:sldIdLst>
    <p:sldId id="258" r:id="rId2"/>
    <p:sldId id="287" r:id="rId3"/>
    <p:sldId id="276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68" r:id="rId14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2" autoAdjust="0"/>
    <p:restoredTop sz="90476" autoAdjust="0"/>
  </p:normalViewPr>
  <p:slideViewPr>
    <p:cSldViewPr>
      <p:cViewPr varScale="1">
        <p:scale>
          <a:sx n="52" d="100"/>
          <a:sy n="52" d="100"/>
        </p:scale>
        <p:origin x="10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16A914-079F-4CF8-8D36-64FF6ABB9F13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43538B-70DB-41B8-AEC3-9F9B2779B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3487C3E2-0D8F-4220-8D88-A73DCD31E9E1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CCA686D-4F7E-4320-9994-AAC25DAE5E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461597-F825-4201-87EB-72B0E264D3F2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E0FE5-6215-4018-AD16-39198BBB81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B3ACF-F168-4102-96FC-9692D98F0032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EB0974-C40A-410B-9231-0F9F912AE5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6EFF00-662D-45F6-A4FD-5B5AC4B4B9BA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484FF-F304-46A6-B080-8C2F26527B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0F68D9-707B-4852-97B9-D800B5DC7994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DE4A5-5617-4634-9505-32B8AEBC0D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5A7A92-E5F8-4387-BE7F-6D6A2E8D314A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0D888-34AD-46BD-A844-C08A6118B4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90F134-0E11-49DB-BA55-A3EC9CAC10E3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DBCA5C-7151-4BDD-8E0E-E411DF060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C14737-96BA-4A0D-8DAB-3F93139EA4A2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84C0A-5FA3-42EF-9F28-2207B2CCFB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222D06-04F1-4682-B203-BDB5C4334022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B1EC4-FA37-4A2B-8342-0D749B986C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C1215-FFBA-4B4D-A74B-8C16573D89F5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D3E3-8C63-4415-9F6D-A78581648C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1C731-AD61-47E4-A41D-E761F2CE0161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F5003-3CC4-4DC3-B350-C36C7D46FD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4BB0BC9E-7BF4-4A19-85ED-1DFC1F6EAB7B}" type="datetimeFigureOut">
              <a:rPr lang="en-US" smtClean="0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76F18ECC-4984-4B11-9D6E-13F9FF884C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3 Supplement</a:t>
            </a:r>
            <a:endParaRPr lang="en-US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Formulas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8.  Find the width of  rectangle whose height is 12 and area is 36.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24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9.  Find the height of a box whose others sides and 3 and 7 and volume is 42.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930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10.  </a:t>
            </a:r>
            <a:r>
              <a:rPr lang="en-US" smtClean="0"/>
              <a:t>Find </a:t>
            </a:r>
            <a:r>
              <a:rPr lang="en-US" dirty="0" smtClean="0"/>
              <a:t>the length of a box whose height is 10, width is 7 </a:t>
            </a:r>
            <a:r>
              <a:rPr lang="en-US" smtClean="0"/>
              <a:t>and volume is 2100.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Homework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Wkst</a:t>
            </a:r>
            <a:r>
              <a:rPr lang="en-US" dirty="0" smtClean="0"/>
              <a:t> 3.7 C # 1-6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Perimeter and Area of a Triangle: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Area of a rectangle: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Volume of a box: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17025"/>
              </p:ext>
            </p:extLst>
          </p:nvPr>
        </p:nvGraphicFramePr>
        <p:xfrm>
          <a:off x="1524000" y="2819400"/>
          <a:ext cx="30924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3" imgW="799920" imgH="177480" progId="Equation.DSMT4">
                  <p:embed/>
                </p:oleObj>
              </mc:Choice>
              <mc:Fallback>
                <p:oleObj name="Equation" r:id="rId3" imgW="799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2819400"/>
                        <a:ext cx="3092450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664441"/>
              </p:ext>
            </p:extLst>
          </p:nvPr>
        </p:nvGraphicFramePr>
        <p:xfrm>
          <a:off x="3657600" y="4038600"/>
          <a:ext cx="2364921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5" imgW="558720" imgH="177480" progId="Equation.DSMT4">
                  <p:embed/>
                </p:oleObj>
              </mc:Choice>
              <mc:Fallback>
                <p:oleObj name="Equation" r:id="rId5" imgW="558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4038600"/>
                        <a:ext cx="2364921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331043"/>
              </p:ext>
            </p:extLst>
          </p:nvPr>
        </p:nvGraphicFramePr>
        <p:xfrm>
          <a:off x="3733800" y="5334000"/>
          <a:ext cx="3276600" cy="777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7" imgW="749160" imgH="177480" progId="Equation.DSMT4">
                  <p:embed/>
                </p:oleObj>
              </mc:Choice>
              <mc:Fallback>
                <p:oleObj name="Equation" r:id="rId7" imgW="749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3800" y="5334000"/>
                        <a:ext cx="3276600" cy="777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110974"/>
              </p:ext>
            </p:extLst>
          </p:nvPr>
        </p:nvGraphicFramePr>
        <p:xfrm>
          <a:off x="5410200" y="2590800"/>
          <a:ext cx="1371600" cy="1149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10200" y="2590800"/>
                        <a:ext cx="1371600" cy="1149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898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 Find the third side of triangle if the perimeter is 12 and the other sides have length of 3 and 4.   </a:t>
            </a:r>
          </a:p>
        </p:txBody>
      </p:sp>
      <p:sp>
        <p:nvSpPr>
          <p:cNvPr id="13316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5724525" y="2312988"/>
            <a:ext cx="3419475" cy="3494087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/>
              <a:t>Find the third side of triangle if the perimeter is </a:t>
            </a:r>
            <a:r>
              <a:rPr lang="en-US" dirty="0" smtClean="0"/>
              <a:t>16 </a:t>
            </a:r>
            <a:r>
              <a:rPr lang="en-US" dirty="0"/>
              <a:t>and the other sides have length of 3 and </a:t>
            </a:r>
            <a:r>
              <a:rPr lang="en-US" dirty="0" smtClean="0"/>
              <a:t>7.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3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  </a:t>
            </a:r>
            <a:r>
              <a:rPr lang="en-US" dirty="0"/>
              <a:t>Find the </a:t>
            </a:r>
            <a:r>
              <a:rPr lang="en-US" dirty="0" smtClean="0"/>
              <a:t>area of </a:t>
            </a:r>
            <a:r>
              <a:rPr lang="en-US" dirty="0"/>
              <a:t>triangle </a:t>
            </a:r>
            <a:r>
              <a:rPr lang="en-US" dirty="0" smtClean="0"/>
              <a:t>if the height is 10 and base is 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3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4.    Find </a:t>
            </a:r>
            <a:r>
              <a:rPr lang="en-US" dirty="0"/>
              <a:t>the area of triangle if the height is </a:t>
            </a:r>
            <a:r>
              <a:rPr lang="en-US" dirty="0" smtClean="0"/>
              <a:t>7 </a:t>
            </a:r>
            <a:r>
              <a:rPr lang="en-US" dirty="0"/>
              <a:t>and base </a:t>
            </a:r>
            <a:r>
              <a:rPr lang="en-US" dirty="0" smtClean="0"/>
              <a:t>is 9 .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5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 Find the height of a triangle whose area is 12 and base is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15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6.  Find the base of a triangle whose area is 10 and height is 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  Find the length of a rectangle whose width is 7 and </a:t>
            </a:r>
            <a:r>
              <a:rPr lang="en-US" dirty="0" smtClean="0"/>
              <a:t>area </a:t>
            </a:r>
            <a:r>
              <a:rPr lang="en-US" dirty="0" smtClean="0"/>
              <a:t>is 42.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409</TotalTime>
  <Words>232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 2</vt:lpstr>
      <vt:lpstr>Austin</vt:lpstr>
      <vt:lpstr>Equation</vt:lpstr>
      <vt:lpstr>Chapter 3 Supplement</vt:lpstr>
      <vt:lpstr>Formulas</vt:lpstr>
      <vt:lpstr>Examples: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27th 2008   Objectives:   graph linear inequalities in one variable  Solve one step linear inequalities</dc:title>
  <dc:creator>JLAKE</dc:creator>
  <cp:lastModifiedBy>LAKE, JEFF</cp:lastModifiedBy>
  <cp:revision>39</cp:revision>
  <dcterms:created xsi:type="dcterms:W3CDTF">2008-10-24T17:20:38Z</dcterms:created>
  <dcterms:modified xsi:type="dcterms:W3CDTF">2015-09-25T18:24:09Z</dcterms:modified>
</cp:coreProperties>
</file>